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0"/>
  </p:notesMasterIdLst>
  <p:handoutMasterIdLst>
    <p:handoutMasterId r:id="rId11"/>
  </p:handoutMasterIdLst>
  <p:sldIdLst>
    <p:sldId id="277" r:id="rId2"/>
    <p:sldId id="281" r:id="rId3"/>
    <p:sldId id="268" r:id="rId4"/>
    <p:sldId id="270" r:id="rId5"/>
    <p:sldId id="272" r:id="rId6"/>
    <p:sldId id="278" r:id="rId7"/>
    <p:sldId id="273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E8C699-E571-4905-AF1E-223FE7D526D8}" v="23" dt="2021-05-31T16:23:33.939"/>
  </p1510:revLst>
</p1510:revInfo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1786" autoAdjust="0"/>
  </p:normalViewPr>
  <p:slideViewPr>
    <p:cSldViewPr snapToGrid="0">
      <p:cViewPr varScale="1">
        <p:scale>
          <a:sx n="93" d="100"/>
          <a:sy n="93" d="100"/>
        </p:scale>
        <p:origin x="1272" y="9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le Beinars" userId="bc8354565d34eb66" providerId="LiveId" clId="{B6E8C699-E571-4905-AF1E-223FE7D526D8}"/>
    <pc:docChg chg="custSel addSld delSld modSld sldOrd modMainMaster">
      <pc:chgData name="Gabrielle Beinars" userId="bc8354565d34eb66" providerId="LiveId" clId="{B6E8C699-E571-4905-AF1E-223FE7D526D8}" dt="2021-05-31T16:23:33.939" v="359"/>
      <pc:docMkLst>
        <pc:docMk/>
      </pc:docMkLst>
      <pc:sldChg chg="addSp modSp mod ord modNotesTx">
        <pc:chgData name="Gabrielle Beinars" userId="bc8354565d34eb66" providerId="LiveId" clId="{B6E8C699-E571-4905-AF1E-223FE7D526D8}" dt="2021-05-31T15:59:09.455" v="346"/>
        <pc:sldMkLst>
          <pc:docMk/>
          <pc:sldMk cId="142462048" sldId="267"/>
        </pc:sldMkLst>
        <pc:spChg chg="mod">
          <ac:chgData name="Gabrielle Beinars" userId="bc8354565d34eb66" providerId="LiveId" clId="{B6E8C699-E571-4905-AF1E-223FE7D526D8}" dt="2021-05-31T15:46:44.913" v="340" actId="1076"/>
          <ac:spMkLst>
            <pc:docMk/>
            <pc:sldMk cId="142462048" sldId="267"/>
            <ac:spMk id="2" creationId="{00000000-0000-0000-0000-000000000000}"/>
          </ac:spMkLst>
        </pc:spChg>
        <pc:spChg chg="mod">
          <ac:chgData name="Gabrielle Beinars" userId="bc8354565d34eb66" providerId="LiveId" clId="{B6E8C699-E571-4905-AF1E-223FE7D526D8}" dt="2021-05-31T15:39:34.103" v="239" actId="1076"/>
          <ac:spMkLst>
            <pc:docMk/>
            <pc:sldMk cId="142462048" sldId="267"/>
            <ac:spMk id="3" creationId="{00000000-0000-0000-0000-000000000000}"/>
          </ac:spMkLst>
        </pc:spChg>
        <pc:spChg chg="add mod">
          <ac:chgData name="Gabrielle Beinars" userId="bc8354565d34eb66" providerId="LiveId" clId="{B6E8C699-E571-4905-AF1E-223FE7D526D8}" dt="2021-05-31T15:39:25.638" v="237" actId="1076"/>
          <ac:spMkLst>
            <pc:docMk/>
            <pc:sldMk cId="142462048" sldId="267"/>
            <ac:spMk id="4" creationId="{B6349905-3744-4390-BD41-84590FB5BDFB}"/>
          </ac:spMkLst>
        </pc:spChg>
        <pc:spChg chg="add mod">
          <ac:chgData name="Gabrielle Beinars" userId="bc8354565d34eb66" providerId="LiveId" clId="{B6E8C699-E571-4905-AF1E-223FE7D526D8}" dt="2021-05-31T15:39:29.312" v="238" actId="1076"/>
          <ac:spMkLst>
            <pc:docMk/>
            <pc:sldMk cId="142462048" sldId="267"/>
            <ac:spMk id="5" creationId="{61264929-A286-45F2-B2D3-B2ECBB636CD1}"/>
          </ac:spMkLst>
        </pc:spChg>
        <pc:picChg chg="add mod">
          <ac:chgData name="Gabrielle Beinars" userId="bc8354565d34eb66" providerId="LiveId" clId="{B6E8C699-E571-4905-AF1E-223FE7D526D8}" dt="2021-05-31T15:59:09.455" v="346"/>
          <ac:picMkLst>
            <pc:docMk/>
            <pc:sldMk cId="142462048" sldId="267"/>
            <ac:picMk id="6" creationId="{EEECFA5E-F9B5-4031-A920-EB4C84CB917A}"/>
          </ac:picMkLst>
        </pc:picChg>
      </pc:sldChg>
      <pc:sldChg chg="addSp delSp modSp mod modTransition modAnim modNotesTx">
        <pc:chgData name="Gabrielle Beinars" userId="bc8354565d34eb66" providerId="LiveId" clId="{B6E8C699-E571-4905-AF1E-223FE7D526D8}" dt="2021-05-31T16:23:33.939" v="359"/>
        <pc:sldMkLst>
          <pc:docMk/>
          <pc:sldMk cId="579920876" sldId="268"/>
        </pc:sldMkLst>
        <pc:spChg chg="mod">
          <ac:chgData name="Gabrielle Beinars" userId="bc8354565d34eb66" providerId="LiveId" clId="{B6E8C699-E571-4905-AF1E-223FE7D526D8}" dt="2021-05-31T15:42:17.568" v="273" actId="20577"/>
          <ac:spMkLst>
            <pc:docMk/>
            <pc:sldMk cId="579920876" sldId="268"/>
            <ac:spMk id="2" creationId="{00000000-0000-0000-0000-000000000000}"/>
          </ac:spMkLst>
        </pc:spChg>
        <pc:spChg chg="add del mod">
          <ac:chgData name="Gabrielle Beinars" userId="bc8354565d34eb66" providerId="LiveId" clId="{B6E8C699-E571-4905-AF1E-223FE7D526D8}" dt="2021-05-31T15:41:48.009" v="266" actId="478"/>
          <ac:spMkLst>
            <pc:docMk/>
            <pc:sldMk cId="579920876" sldId="268"/>
            <ac:spMk id="4" creationId="{70A3C8D9-71AC-4E3A-8D9F-97C6124A6A8A}"/>
          </ac:spMkLst>
        </pc:spChg>
        <pc:picChg chg="add del mod">
          <ac:chgData name="Gabrielle Beinars" userId="bc8354565d34eb66" providerId="LiveId" clId="{B6E8C699-E571-4905-AF1E-223FE7D526D8}" dt="2021-05-31T16:22:57.727" v="358"/>
          <ac:picMkLst>
            <pc:docMk/>
            <pc:sldMk cId="579920876" sldId="268"/>
            <ac:picMk id="3" creationId="{5E4E70BC-567A-43BC-A4B6-44A9EE4C3201}"/>
          </ac:picMkLst>
        </pc:picChg>
        <pc:picChg chg="add mod">
          <ac:chgData name="Gabrielle Beinars" userId="bc8354565d34eb66" providerId="LiveId" clId="{B6E8C699-E571-4905-AF1E-223FE7D526D8}" dt="2021-05-31T16:23:33.939" v="359"/>
          <ac:picMkLst>
            <pc:docMk/>
            <pc:sldMk cId="579920876" sldId="268"/>
            <ac:picMk id="4" creationId="{F5CCF0B9-9C2F-4622-981E-2C7F5214509C}"/>
          </ac:picMkLst>
        </pc:picChg>
        <pc:picChg chg="add mod">
          <ac:chgData name="Gabrielle Beinars" userId="bc8354565d34eb66" providerId="LiveId" clId="{B6E8C699-E571-4905-AF1E-223FE7D526D8}" dt="2021-05-31T16:04:53.043" v="355" actId="1076"/>
          <ac:picMkLst>
            <pc:docMk/>
            <pc:sldMk cId="579920876" sldId="268"/>
            <ac:picMk id="5" creationId="{7714E7F5-27A5-4C45-AF7C-97715F987BE7}"/>
          </ac:picMkLst>
        </pc:picChg>
        <pc:picChg chg="add del mod">
          <ac:chgData name="Gabrielle Beinars" userId="bc8354565d34eb66" providerId="LiveId" clId="{B6E8C699-E571-4905-AF1E-223FE7D526D8}" dt="2021-05-31T16:04:35.644" v="349" actId="478"/>
          <ac:picMkLst>
            <pc:docMk/>
            <pc:sldMk cId="579920876" sldId="268"/>
            <ac:picMk id="6" creationId="{AF34332F-5884-426B-AE5F-ECEC43339069}"/>
          </ac:picMkLst>
        </pc:picChg>
        <pc:picChg chg="del">
          <ac:chgData name="Gabrielle Beinars" userId="bc8354565d34eb66" providerId="LiveId" clId="{B6E8C699-E571-4905-AF1E-223FE7D526D8}" dt="2021-05-31T15:32:00.748" v="165" actId="478"/>
          <ac:picMkLst>
            <pc:docMk/>
            <pc:sldMk cId="579920876" sldId="268"/>
            <ac:picMk id="11" creationId="{C625A512-BAF1-4B45-9D03-0ABCDA08670A}"/>
          </ac:picMkLst>
        </pc:picChg>
      </pc:sldChg>
      <pc:sldChg chg="addSp delSp modSp del mod modNotesTx">
        <pc:chgData name="Gabrielle Beinars" userId="bc8354565d34eb66" providerId="LiveId" clId="{B6E8C699-E571-4905-AF1E-223FE7D526D8}" dt="2021-05-31T15:10:55.760" v="158" actId="47"/>
        <pc:sldMkLst>
          <pc:docMk/>
          <pc:sldMk cId="2557302982" sldId="269"/>
        </pc:sldMkLst>
        <pc:spChg chg="mod">
          <ac:chgData name="Gabrielle Beinars" userId="bc8354565d34eb66" providerId="LiveId" clId="{B6E8C699-E571-4905-AF1E-223FE7D526D8}" dt="2021-05-31T15:05:04.587" v="127" actId="20577"/>
          <ac:spMkLst>
            <pc:docMk/>
            <pc:sldMk cId="2557302982" sldId="269"/>
            <ac:spMk id="2" creationId="{00000000-0000-0000-0000-000000000000}"/>
          </ac:spMkLst>
        </pc:spChg>
        <pc:spChg chg="add mod">
          <ac:chgData name="Gabrielle Beinars" userId="bc8354565d34eb66" providerId="LiveId" clId="{B6E8C699-E571-4905-AF1E-223FE7D526D8}" dt="2021-05-31T15:09:14.569" v="140" actId="478"/>
          <ac:spMkLst>
            <pc:docMk/>
            <pc:sldMk cId="2557302982" sldId="269"/>
            <ac:spMk id="4" creationId="{00783D4B-EE37-41BC-8671-244B87A9B106}"/>
          </ac:spMkLst>
        </pc:spChg>
        <pc:picChg chg="del">
          <ac:chgData name="Gabrielle Beinars" userId="bc8354565d34eb66" providerId="LiveId" clId="{B6E8C699-E571-4905-AF1E-223FE7D526D8}" dt="2021-05-31T15:09:14.569" v="140" actId="478"/>
          <ac:picMkLst>
            <pc:docMk/>
            <pc:sldMk cId="2557302982" sldId="269"/>
            <ac:picMk id="8" creationId="{C44B72B1-7839-4471-BE05-79527475F60C}"/>
          </ac:picMkLst>
        </pc:picChg>
      </pc:sldChg>
      <pc:sldChg chg="addSp delSp modSp mod modNotesTx">
        <pc:chgData name="Gabrielle Beinars" userId="bc8354565d34eb66" providerId="LiveId" clId="{B6E8C699-E571-4905-AF1E-223FE7D526D8}" dt="2021-05-31T15:59:09.455" v="346"/>
        <pc:sldMkLst>
          <pc:docMk/>
          <pc:sldMk cId="1181435729" sldId="270"/>
        </pc:sldMkLst>
        <pc:spChg chg="mod">
          <ac:chgData name="Gabrielle Beinars" userId="bc8354565d34eb66" providerId="LiveId" clId="{B6E8C699-E571-4905-AF1E-223FE7D526D8}" dt="2021-05-31T15:43:57.318" v="298" actId="20577"/>
          <ac:spMkLst>
            <pc:docMk/>
            <pc:sldMk cId="1181435729" sldId="270"/>
            <ac:spMk id="2" creationId="{00000000-0000-0000-0000-000000000000}"/>
          </ac:spMkLst>
        </pc:spChg>
        <pc:spChg chg="del mod">
          <ac:chgData name="Gabrielle Beinars" userId="bc8354565d34eb66" providerId="LiveId" clId="{B6E8C699-E571-4905-AF1E-223FE7D526D8}" dt="2021-05-31T15:07:36.724" v="130" actId="478"/>
          <ac:spMkLst>
            <pc:docMk/>
            <pc:sldMk cId="1181435729" sldId="270"/>
            <ac:spMk id="3" creationId="{00000000-0000-0000-0000-000000000000}"/>
          </ac:spMkLst>
        </pc:spChg>
        <pc:spChg chg="add del mod">
          <ac:chgData name="Gabrielle Beinars" userId="bc8354565d34eb66" providerId="LiveId" clId="{B6E8C699-E571-4905-AF1E-223FE7D526D8}" dt="2021-05-31T15:07:39.316" v="131" actId="478"/>
          <ac:spMkLst>
            <pc:docMk/>
            <pc:sldMk cId="1181435729" sldId="270"/>
            <ac:spMk id="5" creationId="{7D435C54-229B-499E-B5CC-F0EFEF5868F2}"/>
          </ac:spMkLst>
        </pc:spChg>
        <pc:picChg chg="add mod">
          <ac:chgData name="Gabrielle Beinars" userId="bc8354565d34eb66" providerId="LiveId" clId="{B6E8C699-E571-4905-AF1E-223FE7D526D8}" dt="2021-05-31T15:59:09.455" v="346"/>
          <ac:picMkLst>
            <pc:docMk/>
            <pc:sldMk cId="1181435729" sldId="270"/>
            <ac:picMk id="3" creationId="{7DE97DAD-B4A7-4C3A-914A-4A227FC028E8}"/>
          </ac:picMkLst>
        </pc:picChg>
        <pc:picChg chg="mod">
          <ac:chgData name="Gabrielle Beinars" userId="bc8354565d34eb66" providerId="LiveId" clId="{B6E8C699-E571-4905-AF1E-223FE7D526D8}" dt="2021-05-31T15:43:22.833" v="292" actId="14100"/>
          <ac:picMkLst>
            <pc:docMk/>
            <pc:sldMk cId="1181435729" sldId="270"/>
            <ac:picMk id="8" creationId="{2ECDFDB3-4FAE-451D-954B-4501222C118A}"/>
          </ac:picMkLst>
        </pc:picChg>
      </pc:sldChg>
      <pc:sldChg chg="addSp delSp modSp mod modTransition modAnim">
        <pc:chgData name="Gabrielle Beinars" userId="bc8354565d34eb66" providerId="LiveId" clId="{B6E8C699-E571-4905-AF1E-223FE7D526D8}" dt="2021-05-31T16:10:18.014" v="357"/>
        <pc:sldMkLst>
          <pc:docMk/>
          <pc:sldMk cId="114670211" sldId="272"/>
        </pc:sldMkLst>
        <pc:spChg chg="mod">
          <ac:chgData name="Gabrielle Beinars" userId="bc8354565d34eb66" providerId="LiveId" clId="{B6E8C699-E571-4905-AF1E-223FE7D526D8}" dt="2021-05-31T15:44:43.398" v="319" actId="1076"/>
          <ac:spMkLst>
            <pc:docMk/>
            <pc:sldMk cId="114670211" sldId="272"/>
            <ac:spMk id="2" creationId="{00000000-0000-0000-0000-000000000000}"/>
          </ac:spMkLst>
        </pc:spChg>
        <pc:picChg chg="add del mod">
          <ac:chgData name="Gabrielle Beinars" userId="bc8354565d34eb66" providerId="LiveId" clId="{B6E8C699-E571-4905-AF1E-223FE7D526D8}" dt="2021-05-31T16:09:37.558" v="356"/>
          <ac:picMkLst>
            <pc:docMk/>
            <pc:sldMk cId="114670211" sldId="272"/>
            <ac:picMk id="3" creationId="{6C4B7E01-2D11-4EED-BC38-7F777E90B59C}"/>
          </ac:picMkLst>
        </pc:picChg>
        <pc:picChg chg="add mod">
          <ac:chgData name="Gabrielle Beinars" userId="bc8354565d34eb66" providerId="LiveId" clId="{B6E8C699-E571-4905-AF1E-223FE7D526D8}" dt="2021-05-31T15:44:44.384" v="320" actId="1076"/>
          <ac:picMkLst>
            <pc:docMk/>
            <pc:sldMk cId="114670211" sldId="272"/>
            <ac:picMk id="4" creationId="{493EE486-3E15-4857-ABBB-F7BDDBBD2527}"/>
          </ac:picMkLst>
        </pc:picChg>
        <pc:picChg chg="add mod">
          <ac:chgData name="Gabrielle Beinars" userId="bc8354565d34eb66" providerId="LiveId" clId="{B6E8C699-E571-4905-AF1E-223FE7D526D8}" dt="2021-05-31T16:10:18.014" v="357"/>
          <ac:picMkLst>
            <pc:docMk/>
            <pc:sldMk cId="114670211" sldId="272"/>
            <ac:picMk id="5" creationId="{F83EEA60-8880-419B-A3DA-BC0F89A9D64A}"/>
          </ac:picMkLst>
        </pc:picChg>
        <pc:picChg chg="del">
          <ac:chgData name="Gabrielle Beinars" userId="bc8354565d34eb66" providerId="LiveId" clId="{B6E8C699-E571-4905-AF1E-223FE7D526D8}" dt="2021-05-31T15:11:25.351" v="159" actId="478"/>
          <ac:picMkLst>
            <pc:docMk/>
            <pc:sldMk cId="114670211" sldId="272"/>
            <ac:picMk id="8" creationId="{D8FBAD86-217A-40E9-A4AA-E6ADFD03936E}"/>
          </ac:picMkLst>
        </pc:picChg>
      </pc:sldChg>
      <pc:sldChg chg="addSp modSp mod">
        <pc:chgData name="Gabrielle Beinars" userId="bc8354565d34eb66" providerId="LiveId" clId="{B6E8C699-E571-4905-AF1E-223FE7D526D8}" dt="2021-05-31T15:59:09.455" v="346"/>
        <pc:sldMkLst>
          <pc:docMk/>
          <pc:sldMk cId="1940049094" sldId="273"/>
        </pc:sldMkLst>
        <pc:spChg chg="mod">
          <ac:chgData name="Gabrielle Beinars" userId="bc8354565d34eb66" providerId="LiveId" clId="{B6E8C699-E571-4905-AF1E-223FE7D526D8}" dt="2021-05-31T15:47:11.636" v="343" actId="20577"/>
          <ac:spMkLst>
            <pc:docMk/>
            <pc:sldMk cId="1940049094" sldId="273"/>
            <ac:spMk id="2" creationId="{00000000-0000-0000-0000-000000000000}"/>
          </ac:spMkLst>
        </pc:spChg>
        <pc:picChg chg="add mod">
          <ac:chgData name="Gabrielle Beinars" userId="bc8354565d34eb66" providerId="LiveId" clId="{B6E8C699-E571-4905-AF1E-223FE7D526D8}" dt="2021-05-31T15:59:09.455" v="346"/>
          <ac:picMkLst>
            <pc:docMk/>
            <pc:sldMk cId="1940049094" sldId="273"/>
            <ac:picMk id="3" creationId="{53AB466B-F23B-431B-AC81-63DE4EF9068B}"/>
          </ac:picMkLst>
        </pc:picChg>
        <pc:picChg chg="mod">
          <ac:chgData name="Gabrielle Beinars" userId="bc8354565d34eb66" providerId="LiveId" clId="{B6E8C699-E571-4905-AF1E-223FE7D526D8}" dt="2021-05-31T15:46:01.124" v="334" actId="1076"/>
          <ac:picMkLst>
            <pc:docMk/>
            <pc:sldMk cId="1940049094" sldId="273"/>
            <ac:picMk id="4" creationId="{575513C1-C3AE-4D69-9E77-22871BC5E490}"/>
          </ac:picMkLst>
        </pc:picChg>
      </pc:sldChg>
      <pc:sldChg chg="addSp modSp mod">
        <pc:chgData name="Gabrielle Beinars" userId="bc8354565d34eb66" providerId="LiveId" clId="{B6E8C699-E571-4905-AF1E-223FE7D526D8}" dt="2021-05-31T15:59:09.455" v="346"/>
        <pc:sldMkLst>
          <pc:docMk/>
          <pc:sldMk cId="353226357" sldId="277"/>
        </pc:sldMkLst>
        <pc:spChg chg="mod">
          <ac:chgData name="Gabrielle Beinars" userId="bc8354565d34eb66" providerId="LiveId" clId="{B6E8C699-E571-4905-AF1E-223FE7D526D8}" dt="2021-05-31T15:47:27.300" v="345" actId="14100"/>
          <ac:spMkLst>
            <pc:docMk/>
            <pc:sldMk cId="353226357" sldId="277"/>
            <ac:spMk id="2" creationId="{00000000-0000-0000-0000-000000000000}"/>
          </ac:spMkLst>
        </pc:spChg>
        <pc:spChg chg="mod">
          <ac:chgData name="Gabrielle Beinars" userId="bc8354565d34eb66" providerId="LiveId" clId="{B6E8C699-E571-4905-AF1E-223FE7D526D8}" dt="2021-05-31T15:40:51.070" v="265" actId="16037"/>
          <ac:spMkLst>
            <pc:docMk/>
            <pc:sldMk cId="353226357" sldId="277"/>
            <ac:spMk id="3" creationId="{00000000-0000-0000-0000-000000000000}"/>
          </ac:spMkLst>
        </pc:spChg>
        <pc:picChg chg="add mod">
          <ac:chgData name="Gabrielle Beinars" userId="bc8354565d34eb66" providerId="LiveId" clId="{B6E8C699-E571-4905-AF1E-223FE7D526D8}" dt="2021-05-31T15:59:09.455" v="346"/>
          <ac:picMkLst>
            <pc:docMk/>
            <pc:sldMk cId="353226357" sldId="277"/>
            <ac:picMk id="4" creationId="{137B8FC9-FD91-4BA5-97CB-4AE221AD594E}"/>
          </ac:picMkLst>
        </pc:picChg>
      </pc:sldChg>
      <pc:sldChg chg="addSp delSp modSp mod ord">
        <pc:chgData name="Gabrielle Beinars" userId="bc8354565d34eb66" providerId="LiveId" clId="{B6E8C699-E571-4905-AF1E-223FE7D526D8}" dt="2021-05-31T15:59:09.455" v="346"/>
        <pc:sldMkLst>
          <pc:docMk/>
          <pc:sldMk cId="1798925306" sldId="278"/>
        </pc:sldMkLst>
        <pc:spChg chg="del mod">
          <ac:chgData name="Gabrielle Beinars" userId="bc8354565d34eb66" providerId="LiveId" clId="{B6E8C699-E571-4905-AF1E-223FE7D526D8}" dt="2021-05-31T15:45:05.577" v="323" actId="478"/>
          <ac:spMkLst>
            <pc:docMk/>
            <pc:sldMk cId="1798925306" sldId="278"/>
            <ac:spMk id="2" creationId="{00000000-0000-0000-0000-000000000000}"/>
          </ac:spMkLst>
        </pc:spChg>
        <pc:spChg chg="add del mod">
          <ac:chgData name="Gabrielle Beinars" userId="bc8354565d34eb66" providerId="LiveId" clId="{B6E8C699-E571-4905-AF1E-223FE7D526D8}" dt="2021-05-31T15:45:07.922" v="324" actId="478"/>
          <ac:spMkLst>
            <pc:docMk/>
            <pc:sldMk cId="1798925306" sldId="278"/>
            <ac:spMk id="4" creationId="{C2CCAE9B-9020-4D3C-8DE7-C90CBD043465}"/>
          </ac:spMkLst>
        </pc:spChg>
        <pc:picChg chg="add mod">
          <ac:chgData name="Gabrielle Beinars" userId="bc8354565d34eb66" providerId="LiveId" clId="{B6E8C699-E571-4905-AF1E-223FE7D526D8}" dt="2021-05-31T15:59:09.455" v="346"/>
          <ac:picMkLst>
            <pc:docMk/>
            <pc:sldMk cId="1798925306" sldId="278"/>
            <ac:picMk id="2" creationId="{F54F1CA6-314C-439F-9ECB-226F4986137E}"/>
          </ac:picMkLst>
        </pc:picChg>
        <pc:picChg chg="mod">
          <ac:chgData name="Gabrielle Beinars" userId="bc8354565d34eb66" providerId="LiveId" clId="{B6E8C699-E571-4905-AF1E-223FE7D526D8}" dt="2021-05-31T15:45:23.349" v="327" actId="1076"/>
          <ac:picMkLst>
            <pc:docMk/>
            <pc:sldMk cId="1798925306" sldId="278"/>
            <ac:picMk id="5" creationId="{2B514995-147B-4B20-A0DA-C543286724E0}"/>
          </ac:picMkLst>
        </pc:picChg>
      </pc:sldChg>
      <pc:sldChg chg="modSp del mod">
        <pc:chgData name="Gabrielle Beinars" userId="bc8354565d34eb66" providerId="LiveId" clId="{B6E8C699-E571-4905-AF1E-223FE7D526D8}" dt="2021-05-31T15:37:44.720" v="193" actId="47"/>
        <pc:sldMkLst>
          <pc:docMk/>
          <pc:sldMk cId="1297068461" sldId="279"/>
        </pc:sldMkLst>
        <pc:spChg chg="mod">
          <ac:chgData name="Gabrielle Beinars" userId="bc8354565d34eb66" providerId="LiveId" clId="{B6E8C699-E571-4905-AF1E-223FE7D526D8}" dt="2021-05-31T15:36:08.718" v="192" actId="20577"/>
          <ac:spMkLst>
            <pc:docMk/>
            <pc:sldMk cId="1297068461" sldId="279"/>
            <ac:spMk id="2" creationId="{EF5BC463-7AB4-4609-93B0-701A52A8A130}"/>
          </ac:spMkLst>
        </pc:spChg>
      </pc:sldChg>
      <pc:sldChg chg="addSp modSp new del mod">
        <pc:chgData name="Gabrielle Beinars" userId="bc8354565d34eb66" providerId="LiveId" clId="{B6E8C699-E571-4905-AF1E-223FE7D526D8}" dt="2021-05-31T15:46:48.354" v="341" actId="47"/>
        <pc:sldMkLst>
          <pc:docMk/>
          <pc:sldMk cId="2635209293" sldId="280"/>
        </pc:sldMkLst>
        <pc:spChg chg="mod">
          <ac:chgData name="Gabrielle Beinars" userId="bc8354565d34eb66" providerId="LiveId" clId="{B6E8C699-E571-4905-AF1E-223FE7D526D8}" dt="2021-05-31T15:40:39.506" v="264"/>
          <ac:spMkLst>
            <pc:docMk/>
            <pc:sldMk cId="2635209293" sldId="280"/>
            <ac:spMk id="2" creationId="{0C220BF7-9D5D-449A-BD14-C70DCFF8569E}"/>
          </ac:spMkLst>
        </pc:spChg>
        <pc:spChg chg="add mod">
          <ac:chgData name="Gabrielle Beinars" userId="bc8354565d34eb66" providerId="LiveId" clId="{B6E8C699-E571-4905-AF1E-223FE7D526D8}" dt="2021-05-31T14:37:49.446" v="5" actId="20577"/>
          <ac:spMkLst>
            <pc:docMk/>
            <pc:sldMk cId="2635209293" sldId="280"/>
            <ac:spMk id="3" creationId="{9CD35034-589C-4F46-A006-54B827D41EF6}"/>
          </ac:spMkLst>
        </pc:spChg>
      </pc:sldChg>
      <pc:sldChg chg="addSp delSp modSp new mod modTransition modAnim">
        <pc:chgData name="Gabrielle Beinars" userId="bc8354565d34eb66" providerId="LiveId" clId="{B6E8C699-E571-4905-AF1E-223FE7D526D8}" dt="2021-05-31T16:01:50.912" v="348"/>
        <pc:sldMkLst>
          <pc:docMk/>
          <pc:sldMk cId="1061185338" sldId="281"/>
        </pc:sldMkLst>
        <pc:spChg chg="mod">
          <ac:chgData name="Gabrielle Beinars" userId="bc8354565d34eb66" providerId="LiveId" clId="{B6E8C699-E571-4905-AF1E-223FE7D526D8}" dt="2021-05-31T15:43:02.095" v="288" actId="1076"/>
          <ac:spMkLst>
            <pc:docMk/>
            <pc:sldMk cId="1061185338" sldId="281"/>
            <ac:spMk id="2" creationId="{B62440C7-A695-4357-97AC-08E8C4D7CAB7}"/>
          </ac:spMkLst>
        </pc:spChg>
        <pc:spChg chg="del">
          <ac:chgData name="Gabrielle Beinars" userId="bc8354565d34eb66" providerId="LiveId" clId="{B6E8C699-E571-4905-AF1E-223FE7D526D8}" dt="2021-05-31T14:57:38.354" v="7" actId="22"/>
          <ac:spMkLst>
            <pc:docMk/>
            <pc:sldMk cId="1061185338" sldId="281"/>
            <ac:spMk id="3" creationId="{382E990E-0AC5-4AD8-B885-68D8FE3CDAB0}"/>
          </ac:spMkLst>
        </pc:spChg>
        <pc:picChg chg="add del mod">
          <ac:chgData name="Gabrielle Beinars" userId="bc8354565d34eb66" providerId="LiveId" clId="{B6E8C699-E571-4905-AF1E-223FE7D526D8}" dt="2021-05-31T16:01:11.366" v="347"/>
          <ac:picMkLst>
            <pc:docMk/>
            <pc:sldMk cId="1061185338" sldId="281"/>
            <ac:picMk id="3" creationId="{56A1A407-86B7-4BFF-992F-09B9E0ED522D}"/>
          </ac:picMkLst>
        </pc:picChg>
        <pc:picChg chg="add mod">
          <ac:chgData name="Gabrielle Beinars" userId="bc8354565d34eb66" providerId="LiveId" clId="{B6E8C699-E571-4905-AF1E-223FE7D526D8}" dt="2021-05-31T16:01:50.912" v="348"/>
          <ac:picMkLst>
            <pc:docMk/>
            <pc:sldMk cId="1061185338" sldId="281"/>
            <ac:picMk id="4" creationId="{2BBC7A93-2AC2-4963-B435-58F169F2C056}"/>
          </ac:picMkLst>
        </pc:picChg>
        <pc:picChg chg="add mod ord">
          <ac:chgData name="Gabrielle Beinars" userId="bc8354565d34eb66" providerId="LiveId" clId="{B6E8C699-E571-4905-AF1E-223FE7D526D8}" dt="2021-05-31T15:42:53.755" v="286" actId="14100"/>
          <ac:picMkLst>
            <pc:docMk/>
            <pc:sldMk cId="1061185338" sldId="281"/>
            <ac:picMk id="5" creationId="{297D618E-B37C-4792-BD6B-AE6304B1B64C}"/>
          </ac:picMkLst>
        </pc:picChg>
      </pc:sldChg>
      <pc:sldMasterChg chg="addSp modTransition modSldLayout">
        <pc:chgData name="Gabrielle Beinars" userId="bc8354565d34eb66" providerId="LiveId" clId="{B6E8C699-E571-4905-AF1E-223FE7D526D8}" dt="2021-05-31T15:40:12.773" v="259"/>
        <pc:sldMasterMkLst>
          <pc:docMk/>
          <pc:sldMasterMk cId="2631552326" sldId="2147483660"/>
        </pc:sldMasterMkLst>
        <pc:spChg chg="add">
          <ac:chgData name="Gabrielle Beinars" userId="bc8354565d34eb66" providerId="LiveId" clId="{B6E8C699-E571-4905-AF1E-223FE7D526D8}" dt="2021-05-31T15:40:12.773" v="259"/>
          <ac:spMkLst>
            <pc:docMk/>
            <pc:sldMasterMk cId="2631552326" sldId="2147483660"/>
            <ac:spMk id="10" creationId="{05421893-980A-4468-AAEF-AF2F0D495E7D}"/>
          </ac:spMkLst>
        </pc:spChg>
        <pc:sldLayoutChg chg="addSp modTransition">
          <pc:chgData name="Gabrielle Beinars" userId="bc8354565d34eb66" providerId="LiveId" clId="{B6E8C699-E571-4905-AF1E-223FE7D526D8}" dt="2021-05-31T15:40:12.773" v="259"/>
          <pc:sldLayoutMkLst>
            <pc:docMk/>
            <pc:sldMasterMk cId="2631552326" sldId="2147483660"/>
            <pc:sldLayoutMk cId="1929569867" sldId="2147483661"/>
          </pc:sldLayoutMkLst>
          <pc:spChg chg="add">
            <ac:chgData name="Gabrielle Beinars" userId="bc8354565d34eb66" providerId="LiveId" clId="{B6E8C699-E571-4905-AF1E-223FE7D526D8}" dt="2021-05-31T15:40:12.773" v="259"/>
            <ac:spMkLst>
              <pc:docMk/>
              <pc:sldMasterMk cId="2631552326" sldId="2147483660"/>
              <pc:sldLayoutMk cId="1929569867" sldId="2147483661"/>
              <ac:spMk id="13" creationId="{5EDB779F-361D-4DB3-A4C1-20E6CC861A05}"/>
            </ac:spMkLst>
          </pc:spChg>
        </pc:sldLayoutChg>
        <pc:sldLayoutChg chg="modTransition">
          <pc:chgData name="Gabrielle Beinars" userId="bc8354565d34eb66" providerId="LiveId" clId="{B6E8C699-E571-4905-AF1E-223FE7D526D8}" dt="2021-05-31T15:40:12.773" v="259"/>
          <pc:sldLayoutMkLst>
            <pc:docMk/>
            <pc:sldMasterMk cId="2631552326" sldId="2147483660"/>
            <pc:sldLayoutMk cId="1659775726" sldId="2147483662"/>
          </pc:sldLayoutMkLst>
        </pc:sldLayoutChg>
        <pc:sldLayoutChg chg="addSp modTransition">
          <pc:chgData name="Gabrielle Beinars" userId="bc8354565d34eb66" providerId="LiveId" clId="{B6E8C699-E571-4905-AF1E-223FE7D526D8}" dt="2021-05-31T15:40:12.773" v="259"/>
          <pc:sldLayoutMkLst>
            <pc:docMk/>
            <pc:sldMasterMk cId="2631552326" sldId="2147483660"/>
            <pc:sldLayoutMk cId="385551508" sldId="2147483663"/>
          </pc:sldLayoutMkLst>
          <pc:spChg chg="add">
            <ac:chgData name="Gabrielle Beinars" userId="bc8354565d34eb66" providerId="LiveId" clId="{B6E8C699-E571-4905-AF1E-223FE7D526D8}" dt="2021-05-31T15:40:12.773" v="259"/>
            <ac:spMkLst>
              <pc:docMk/>
              <pc:sldMasterMk cId="2631552326" sldId="2147483660"/>
              <pc:sldLayoutMk cId="385551508" sldId="2147483663"/>
              <ac:spMk id="11" creationId="{77B0A5AF-DC12-4731-B892-E23ECAB4CBBB}"/>
            </ac:spMkLst>
          </pc:spChg>
          <pc:picChg chg="add">
            <ac:chgData name="Gabrielle Beinars" userId="bc8354565d34eb66" providerId="LiveId" clId="{B6E8C699-E571-4905-AF1E-223FE7D526D8}" dt="2021-05-31T15:40:12.773" v="259"/>
            <ac:picMkLst>
              <pc:docMk/>
              <pc:sldMasterMk cId="2631552326" sldId="2147483660"/>
              <pc:sldLayoutMk cId="385551508" sldId="2147483663"/>
              <ac:picMk id="12" creationId="{C514927B-DE96-4ABB-A1BF-1F437440A13A}"/>
            </ac:picMkLst>
          </pc:picChg>
        </pc:sldLayoutChg>
        <pc:sldLayoutChg chg="modTransition">
          <pc:chgData name="Gabrielle Beinars" userId="bc8354565d34eb66" providerId="LiveId" clId="{B6E8C699-E571-4905-AF1E-223FE7D526D8}" dt="2021-05-31T15:40:12.773" v="259"/>
          <pc:sldLayoutMkLst>
            <pc:docMk/>
            <pc:sldMasterMk cId="2631552326" sldId="2147483660"/>
            <pc:sldLayoutMk cId="4050896063" sldId="2147483664"/>
          </pc:sldLayoutMkLst>
        </pc:sldLayoutChg>
        <pc:sldLayoutChg chg="modTransition">
          <pc:chgData name="Gabrielle Beinars" userId="bc8354565d34eb66" providerId="LiveId" clId="{B6E8C699-E571-4905-AF1E-223FE7D526D8}" dt="2021-05-31T15:40:12.773" v="259"/>
          <pc:sldLayoutMkLst>
            <pc:docMk/>
            <pc:sldMasterMk cId="2631552326" sldId="2147483660"/>
            <pc:sldLayoutMk cId="3172912987" sldId="2147483665"/>
          </pc:sldLayoutMkLst>
        </pc:sldLayoutChg>
        <pc:sldLayoutChg chg="modTransition">
          <pc:chgData name="Gabrielle Beinars" userId="bc8354565d34eb66" providerId="LiveId" clId="{B6E8C699-E571-4905-AF1E-223FE7D526D8}" dt="2021-05-31T15:40:12.773" v="259"/>
          <pc:sldLayoutMkLst>
            <pc:docMk/>
            <pc:sldMasterMk cId="2631552326" sldId="2147483660"/>
            <pc:sldLayoutMk cId="2715720248" sldId="2147483666"/>
          </pc:sldLayoutMkLst>
        </pc:sldLayoutChg>
        <pc:sldLayoutChg chg="modTransition">
          <pc:chgData name="Gabrielle Beinars" userId="bc8354565d34eb66" providerId="LiveId" clId="{B6E8C699-E571-4905-AF1E-223FE7D526D8}" dt="2021-05-31T15:40:12.773" v="259"/>
          <pc:sldLayoutMkLst>
            <pc:docMk/>
            <pc:sldMasterMk cId="2631552326" sldId="2147483660"/>
            <pc:sldLayoutMk cId="2621448752" sldId="2147483667"/>
          </pc:sldLayoutMkLst>
        </pc:sldLayoutChg>
        <pc:sldLayoutChg chg="addSp modTransition">
          <pc:chgData name="Gabrielle Beinars" userId="bc8354565d34eb66" providerId="LiveId" clId="{B6E8C699-E571-4905-AF1E-223FE7D526D8}" dt="2021-05-31T15:40:12.773" v="259"/>
          <pc:sldLayoutMkLst>
            <pc:docMk/>
            <pc:sldMasterMk cId="2631552326" sldId="2147483660"/>
            <pc:sldLayoutMk cId="3161475358" sldId="2147483668"/>
          </pc:sldLayoutMkLst>
          <pc:spChg chg="add">
            <ac:chgData name="Gabrielle Beinars" userId="bc8354565d34eb66" providerId="LiveId" clId="{B6E8C699-E571-4905-AF1E-223FE7D526D8}" dt="2021-05-31T15:40:12.773" v="259"/>
            <ac:spMkLst>
              <pc:docMk/>
              <pc:sldMasterMk cId="2631552326" sldId="2147483660"/>
              <pc:sldLayoutMk cId="3161475358" sldId="2147483668"/>
              <ac:spMk id="13" creationId="{A4596074-73A6-4408-9266-D228343B4FB8}"/>
            </ac:spMkLst>
          </pc:spChg>
          <pc:picChg chg="add">
            <ac:chgData name="Gabrielle Beinars" userId="bc8354565d34eb66" providerId="LiveId" clId="{B6E8C699-E571-4905-AF1E-223FE7D526D8}" dt="2021-05-31T15:40:12.773" v="259"/>
            <ac:picMkLst>
              <pc:docMk/>
              <pc:sldMasterMk cId="2631552326" sldId="2147483660"/>
              <pc:sldLayoutMk cId="3161475358" sldId="2147483668"/>
              <ac:picMk id="12" creationId="{E0F3E1D1-66BB-43E8-81C1-81B345964B76}"/>
            </ac:picMkLst>
          </pc:picChg>
        </pc:sldLayoutChg>
        <pc:sldLayoutChg chg="addSp modTransition">
          <pc:chgData name="Gabrielle Beinars" userId="bc8354565d34eb66" providerId="LiveId" clId="{B6E8C699-E571-4905-AF1E-223FE7D526D8}" dt="2021-05-31T15:40:12.773" v="259"/>
          <pc:sldLayoutMkLst>
            <pc:docMk/>
            <pc:sldMasterMk cId="2631552326" sldId="2147483660"/>
            <pc:sldLayoutMk cId="1810232079" sldId="2147483669"/>
          </pc:sldLayoutMkLst>
          <pc:spChg chg="add">
            <ac:chgData name="Gabrielle Beinars" userId="bc8354565d34eb66" providerId="LiveId" clId="{B6E8C699-E571-4905-AF1E-223FE7D526D8}" dt="2021-05-31T15:40:12.773" v="259"/>
            <ac:spMkLst>
              <pc:docMk/>
              <pc:sldMasterMk cId="2631552326" sldId="2147483660"/>
              <pc:sldLayoutMk cId="1810232079" sldId="2147483669"/>
              <ac:spMk id="12" creationId="{B96AA956-4A44-40F8-A76E-2EE6AE13EE00}"/>
            </ac:spMkLst>
          </pc:spChg>
        </pc:sldLayoutChg>
        <pc:sldLayoutChg chg="modTransition">
          <pc:chgData name="Gabrielle Beinars" userId="bc8354565d34eb66" providerId="LiveId" clId="{B6E8C699-E571-4905-AF1E-223FE7D526D8}" dt="2021-05-31T15:40:12.773" v="259"/>
          <pc:sldLayoutMkLst>
            <pc:docMk/>
            <pc:sldMasterMk cId="2631552326" sldId="2147483660"/>
            <pc:sldLayoutMk cId="3384147200" sldId="2147483670"/>
          </pc:sldLayoutMkLst>
        </pc:sldLayoutChg>
        <pc:sldLayoutChg chg="modTransition">
          <pc:chgData name="Gabrielle Beinars" userId="bc8354565d34eb66" providerId="LiveId" clId="{B6E8C699-E571-4905-AF1E-223FE7D526D8}" dt="2021-05-31T15:40:12.773" v="259"/>
          <pc:sldLayoutMkLst>
            <pc:docMk/>
            <pc:sldMasterMk cId="2631552326" sldId="2147483660"/>
            <pc:sldLayoutMk cId="761557909" sldId="2147483671"/>
          </pc:sldLayoutMkLst>
        </pc:sldLayoutChg>
      </pc:sldMasterChg>
      <pc:sldMasterChg chg="addSp modTransition modSldLayout">
        <pc:chgData name="Gabrielle Beinars" userId="bc8354565d34eb66" providerId="LiveId" clId="{B6E8C699-E571-4905-AF1E-223FE7D526D8}" dt="2021-05-31T15:40:37.941" v="261"/>
        <pc:sldMasterMkLst>
          <pc:docMk/>
          <pc:sldMasterMk cId="1885611188" sldId="2147483672"/>
        </pc:sldMasterMkLst>
        <pc:spChg chg="add">
          <ac:chgData name="Gabrielle Beinars" userId="bc8354565d34eb66" providerId="LiveId" clId="{B6E8C699-E571-4905-AF1E-223FE7D526D8}" dt="2021-05-31T15:40:37.941" v="261"/>
          <ac:spMkLst>
            <pc:docMk/>
            <pc:sldMasterMk cId="1885611188" sldId="2147483672"/>
            <ac:spMk id="18" creationId="{9C3BFCB1-DC21-4908-B945-3CD85506F32E}"/>
          </ac:spMkLst>
        </pc:spChg>
        <pc:sldLayoutChg chg="addSp modTransition">
          <pc:chgData name="Gabrielle Beinars" userId="bc8354565d34eb66" providerId="LiveId" clId="{B6E8C699-E571-4905-AF1E-223FE7D526D8}" dt="2021-05-31T15:40:37.941" v="261"/>
          <pc:sldLayoutMkLst>
            <pc:docMk/>
            <pc:sldMasterMk cId="1885611188" sldId="2147483672"/>
            <pc:sldLayoutMk cId="3084160727" sldId="2147483673"/>
          </pc:sldLayoutMkLst>
          <pc:spChg chg="add">
            <ac:chgData name="Gabrielle Beinars" userId="bc8354565d34eb66" providerId="LiveId" clId="{B6E8C699-E571-4905-AF1E-223FE7D526D8}" dt="2021-05-31T15:40:37.941" v="261"/>
            <ac:spMkLst>
              <pc:docMk/>
              <pc:sldMasterMk cId="1885611188" sldId="2147483672"/>
              <pc:sldLayoutMk cId="3084160727" sldId="2147483673"/>
              <ac:spMk id="18" creationId="{86FA00EC-1C2E-4252-9F78-944076FA227C}"/>
            </ac:spMkLst>
          </pc:spChg>
        </pc:sldLayoutChg>
        <pc:sldLayoutChg chg="modTransition">
          <pc:chgData name="Gabrielle Beinars" userId="bc8354565d34eb66" providerId="LiveId" clId="{B6E8C699-E571-4905-AF1E-223FE7D526D8}" dt="2021-05-31T15:40:37.941" v="261"/>
          <pc:sldLayoutMkLst>
            <pc:docMk/>
            <pc:sldMasterMk cId="1885611188" sldId="2147483672"/>
            <pc:sldLayoutMk cId="1964701206" sldId="2147483674"/>
          </pc:sldLayoutMkLst>
        </pc:sldLayoutChg>
        <pc:sldLayoutChg chg="addSp modTransition">
          <pc:chgData name="Gabrielle Beinars" userId="bc8354565d34eb66" providerId="LiveId" clId="{B6E8C699-E571-4905-AF1E-223FE7D526D8}" dt="2021-05-31T15:40:37.941" v="261"/>
          <pc:sldLayoutMkLst>
            <pc:docMk/>
            <pc:sldMasterMk cId="1885611188" sldId="2147483672"/>
            <pc:sldLayoutMk cId="1891443950" sldId="2147483675"/>
          </pc:sldLayoutMkLst>
          <pc:spChg chg="add">
            <ac:chgData name="Gabrielle Beinars" userId="bc8354565d34eb66" providerId="LiveId" clId="{B6E8C699-E571-4905-AF1E-223FE7D526D8}" dt="2021-05-31T15:40:37.941" v="261"/>
            <ac:spMkLst>
              <pc:docMk/>
              <pc:sldMasterMk cId="1885611188" sldId="2147483672"/>
              <pc:sldLayoutMk cId="1891443950" sldId="2147483675"/>
              <ac:spMk id="7" creationId="{7AB13A13-1AAD-49AC-8C27-7BEC0773E7A1}"/>
            </ac:spMkLst>
          </pc:spChg>
          <pc:picChg chg="add">
            <ac:chgData name="Gabrielle Beinars" userId="bc8354565d34eb66" providerId="LiveId" clId="{B6E8C699-E571-4905-AF1E-223FE7D526D8}" dt="2021-05-31T15:40:37.941" v="261"/>
            <ac:picMkLst>
              <pc:docMk/>
              <pc:sldMasterMk cId="1885611188" sldId="2147483672"/>
              <pc:sldLayoutMk cId="1891443950" sldId="2147483675"/>
              <ac:picMk id="8" creationId="{38EC5266-86BD-4181-A054-90264A8DA5FA}"/>
            </ac:picMkLst>
          </pc:picChg>
        </pc:sldLayoutChg>
        <pc:sldLayoutChg chg="modTransition">
          <pc:chgData name="Gabrielle Beinars" userId="bc8354565d34eb66" providerId="LiveId" clId="{B6E8C699-E571-4905-AF1E-223FE7D526D8}" dt="2021-05-31T15:40:37.941" v="261"/>
          <pc:sldLayoutMkLst>
            <pc:docMk/>
            <pc:sldMasterMk cId="1885611188" sldId="2147483672"/>
            <pc:sldLayoutMk cId="2895155367" sldId="2147483676"/>
          </pc:sldLayoutMkLst>
        </pc:sldLayoutChg>
        <pc:sldLayoutChg chg="modTransition">
          <pc:chgData name="Gabrielle Beinars" userId="bc8354565d34eb66" providerId="LiveId" clId="{B6E8C699-E571-4905-AF1E-223FE7D526D8}" dt="2021-05-31T15:40:37.941" v="261"/>
          <pc:sldLayoutMkLst>
            <pc:docMk/>
            <pc:sldMasterMk cId="1885611188" sldId="2147483672"/>
            <pc:sldLayoutMk cId="1304846532" sldId="2147483677"/>
          </pc:sldLayoutMkLst>
        </pc:sldLayoutChg>
        <pc:sldLayoutChg chg="modTransition">
          <pc:chgData name="Gabrielle Beinars" userId="bc8354565d34eb66" providerId="LiveId" clId="{B6E8C699-E571-4905-AF1E-223FE7D526D8}" dt="2021-05-31T15:40:37.941" v="261"/>
          <pc:sldLayoutMkLst>
            <pc:docMk/>
            <pc:sldMasterMk cId="1885611188" sldId="2147483672"/>
            <pc:sldLayoutMk cId="1797239978" sldId="2147483678"/>
          </pc:sldLayoutMkLst>
        </pc:sldLayoutChg>
        <pc:sldLayoutChg chg="modTransition">
          <pc:chgData name="Gabrielle Beinars" userId="bc8354565d34eb66" providerId="LiveId" clId="{B6E8C699-E571-4905-AF1E-223FE7D526D8}" dt="2021-05-31T15:40:37.941" v="261"/>
          <pc:sldLayoutMkLst>
            <pc:docMk/>
            <pc:sldMasterMk cId="1885611188" sldId="2147483672"/>
            <pc:sldLayoutMk cId="846190871" sldId="2147483679"/>
          </pc:sldLayoutMkLst>
        </pc:sldLayoutChg>
        <pc:sldLayoutChg chg="addSp modTransition">
          <pc:chgData name="Gabrielle Beinars" userId="bc8354565d34eb66" providerId="LiveId" clId="{B6E8C699-E571-4905-AF1E-223FE7D526D8}" dt="2021-05-31T15:40:37.941" v="261"/>
          <pc:sldLayoutMkLst>
            <pc:docMk/>
            <pc:sldMasterMk cId="1885611188" sldId="2147483672"/>
            <pc:sldLayoutMk cId="1330846169" sldId="2147483680"/>
          </pc:sldLayoutMkLst>
          <pc:spChg chg="add">
            <ac:chgData name="Gabrielle Beinars" userId="bc8354565d34eb66" providerId="LiveId" clId="{B6E8C699-E571-4905-AF1E-223FE7D526D8}" dt="2021-05-31T15:40:37.941" v="261"/>
            <ac:spMkLst>
              <pc:docMk/>
              <pc:sldMasterMk cId="1885611188" sldId="2147483672"/>
              <pc:sldLayoutMk cId="1330846169" sldId="2147483680"/>
              <ac:spMk id="9" creationId="{F0C87649-8254-4E8E-8300-20A2FD88FA8D}"/>
            </ac:spMkLst>
          </pc:spChg>
          <pc:picChg chg="add">
            <ac:chgData name="Gabrielle Beinars" userId="bc8354565d34eb66" providerId="LiveId" clId="{B6E8C699-E571-4905-AF1E-223FE7D526D8}" dt="2021-05-31T15:40:37.941" v="261"/>
            <ac:picMkLst>
              <pc:docMk/>
              <pc:sldMasterMk cId="1885611188" sldId="2147483672"/>
              <pc:sldLayoutMk cId="1330846169" sldId="2147483680"/>
              <ac:picMk id="8" creationId="{CA8A6F20-599D-47DC-95E5-5DE6D2A4F500}"/>
            </ac:picMkLst>
          </pc:picChg>
        </pc:sldLayoutChg>
        <pc:sldLayoutChg chg="addSp modTransition">
          <pc:chgData name="Gabrielle Beinars" userId="bc8354565d34eb66" providerId="LiveId" clId="{B6E8C699-E571-4905-AF1E-223FE7D526D8}" dt="2021-05-31T15:40:37.941" v="261"/>
          <pc:sldLayoutMkLst>
            <pc:docMk/>
            <pc:sldMasterMk cId="1885611188" sldId="2147483672"/>
            <pc:sldLayoutMk cId="1030412943" sldId="2147483681"/>
          </pc:sldLayoutMkLst>
          <pc:spChg chg="add">
            <ac:chgData name="Gabrielle Beinars" userId="bc8354565d34eb66" providerId="LiveId" clId="{B6E8C699-E571-4905-AF1E-223FE7D526D8}" dt="2021-05-31T15:40:37.941" v="261"/>
            <ac:spMkLst>
              <pc:docMk/>
              <pc:sldMasterMk cId="1885611188" sldId="2147483672"/>
              <pc:sldLayoutMk cId="1030412943" sldId="2147483681"/>
              <ac:spMk id="8" creationId="{44CE61C8-B53B-4F27-9C9F-26141B0CA574}"/>
            </ac:spMkLst>
          </pc:spChg>
        </pc:sldLayoutChg>
        <pc:sldLayoutChg chg="modTransition">
          <pc:chgData name="Gabrielle Beinars" userId="bc8354565d34eb66" providerId="LiveId" clId="{B6E8C699-E571-4905-AF1E-223FE7D526D8}" dt="2021-05-31T15:40:37.941" v="261"/>
          <pc:sldLayoutMkLst>
            <pc:docMk/>
            <pc:sldMasterMk cId="1885611188" sldId="2147483672"/>
            <pc:sldLayoutMk cId="701457683" sldId="2147483687"/>
          </pc:sldLayoutMkLst>
        </pc:sldLayoutChg>
        <pc:sldLayoutChg chg="modTransition">
          <pc:chgData name="Gabrielle Beinars" userId="bc8354565d34eb66" providerId="LiveId" clId="{B6E8C699-E571-4905-AF1E-223FE7D526D8}" dt="2021-05-31T15:40:37.941" v="261"/>
          <pc:sldLayoutMkLst>
            <pc:docMk/>
            <pc:sldMasterMk cId="1885611188" sldId="2147483672"/>
            <pc:sldLayoutMk cId="1103010018" sldId="2147483688"/>
          </pc:sldLayoutMkLst>
        </pc:sldLayoutChg>
      </pc:sldMasterChg>
      <pc:sldMasterChg chg="addSp modTransition modSldLayout">
        <pc:chgData name="Gabrielle Beinars" userId="bc8354565d34eb66" providerId="LiveId" clId="{B6E8C699-E571-4905-AF1E-223FE7D526D8}" dt="2021-05-31T15:40:39.506" v="264"/>
        <pc:sldMasterMkLst>
          <pc:docMk/>
          <pc:sldMasterMk cId="3727571141" sldId="2147483689"/>
        </pc:sldMasterMkLst>
        <pc:spChg chg="add">
          <ac:chgData name="Gabrielle Beinars" userId="bc8354565d34eb66" providerId="LiveId" clId="{B6E8C699-E571-4905-AF1E-223FE7D526D8}" dt="2021-05-31T15:40:39.506" v="264"/>
          <ac:spMkLst>
            <pc:docMk/>
            <pc:sldMasterMk cId="3727571141" sldId="2147483689"/>
            <ac:spMk id="18" creationId="{D722CC63-5DCA-4603-B918-10CDAEEECF87}"/>
          </ac:spMkLst>
        </pc:spChg>
        <pc:sldLayoutChg chg="addSp modTransition">
          <pc:chgData name="Gabrielle Beinars" userId="bc8354565d34eb66" providerId="LiveId" clId="{B6E8C699-E571-4905-AF1E-223FE7D526D8}" dt="2021-05-31T15:40:39.506" v="264"/>
          <pc:sldLayoutMkLst>
            <pc:docMk/>
            <pc:sldMasterMk cId="3727571141" sldId="2147483689"/>
            <pc:sldLayoutMk cId="344979778" sldId="2147483690"/>
          </pc:sldLayoutMkLst>
          <pc:spChg chg="add">
            <ac:chgData name="Gabrielle Beinars" userId="bc8354565d34eb66" providerId="LiveId" clId="{B6E8C699-E571-4905-AF1E-223FE7D526D8}" dt="2021-05-31T15:40:39.506" v="264"/>
            <ac:spMkLst>
              <pc:docMk/>
              <pc:sldMasterMk cId="3727571141" sldId="2147483689"/>
              <pc:sldLayoutMk cId="344979778" sldId="2147483690"/>
              <ac:spMk id="18" creationId="{74410A75-9896-4976-8D93-8C51D99F9414}"/>
            </ac:spMkLst>
          </pc:spChg>
        </pc:sldLayoutChg>
        <pc:sldLayoutChg chg="modTransition">
          <pc:chgData name="Gabrielle Beinars" userId="bc8354565d34eb66" providerId="LiveId" clId="{B6E8C699-E571-4905-AF1E-223FE7D526D8}" dt="2021-05-31T15:40:39.506" v="264"/>
          <pc:sldLayoutMkLst>
            <pc:docMk/>
            <pc:sldMasterMk cId="3727571141" sldId="2147483689"/>
            <pc:sldLayoutMk cId="1774394671" sldId="2147483691"/>
          </pc:sldLayoutMkLst>
        </pc:sldLayoutChg>
        <pc:sldLayoutChg chg="addSp modTransition">
          <pc:chgData name="Gabrielle Beinars" userId="bc8354565d34eb66" providerId="LiveId" clId="{B6E8C699-E571-4905-AF1E-223FE7D526D8}" dt="2021-05-31T15:40:39.506" v="264"/>
          <pc:sldLayoutMkLst>
            <pc:docMk/>
            <pc:sldMasterMk cId="3727571141" sldId="2147483689"/>
            <pc:sldLayoutMk cId="754467925" sldId="2147483692"/>
          </pc:sldLayoutMkLst>
          <pc:spChg chg="add">
            <ac:chgData name="Gabrielle Beinars" userId="bc8354565d34eb66" providerId="LiveId" clId="{B6E8C699-E571-4905-AF1E-223FE7D526D8}" dt="2021-05-31T15:40:39.506" v="264"/>
            <ac:spMkLst>
              <pc:docMk/>
              <pc:sldMasterMk cId="3727571141" sldId="2147483689"/>
              <pc:sldLayoutMk cId="754467925" sldId="2147483692"/>
              <ac:spMk id="7" creationId="{00EFF052-28A0-4693-9CD4-CB23C3E2E141}"/>
            </ac:spMkLst>
          </pc:spChg>
          <pc:picChg chg="add">
            <ac:chgData name="Gabrielle Beinars" userId="bc8354565d34eb66" providerId="LiveId" clId="{B6E8C699-E571-4905-AF1E-223FE7D526D8}" dt="2021-05-31T15:40:39.506" v="264"/>
            <ac:picMkLst>
              <pc:docMk/>
              <pc:sldMasterMk cId="3727571141" sldId="2147483689"/>
              <pc:sldLayoutMk cId="754467925" sldId="2147483692"/>
              <ac:picMk id="8" creationId="{FBC9EEC2-F1D3-43EE-8C0E-76F3ECB8BE96}"/>
            </ac:picMkLst>
          </pc:picChg>
        </pc:sldLayoutChg>
        <pc:sldLayoutChg chg="modTransition">
          <pc:chgData name="Gabrielle Beinars" userId="bc8354565d34eb66" providerId="LiveId" clId="{B6E8C699-E571-4905-AF1E-223FE7D526D8}" dt="2021-05-31T15:40:39.506" v="264"/>
          <pc:sldLayoutMkLst>
            <pc:docMk/>
            <pc:sldMasterMk cId="3727571141" sldId="2147483689"/>
            <pc:sldLayoutMk cId="1831251240" sldId="2147483693"/>
          </pc:sldLayoutMkLst>
        </pc:sldLayoutChg>
        <pc:sldLayoutChg chg="modTransition">
          <pc:chgData name="Gabrielle Beinars" userId="bc8354565d34eb66" providerId="LiveId" clId="{B6E8C699-E571-4905-AF1E-223FE7D526D8}" dt="2021-05-31T15:40:39.506" v="264"/>
          <pc:sldLayoutMkLst>
            <pc:docMk/>
            <pc:sldMasterMk cId="3727571141" sldId="2147483689"/>
            <pc:sldLayoutMk cId="1559413954" sldId="2147483694"/>
          </pc:sldLayoutMkLst>
        </pc:sldLayoutChg>
        <pc:sldLayoutChg chg="modTransition">
          <pc:chgData name="Gabrielle Beinars" userId="bc8354565d34eb66" providerId="LiveId" clId="{B6E8C699-E571-4905-AF1E-223FE7D526D8}" dt="2021-05-31T15:40:39.506" v="264"/>
          <pc:sldLayoutMkLst>
            <pc:docMk/>
            <pc:sldMasterMk cId="3727571141" sldId="2147483689"/>
            <pc:sldLayoutMk cId="3277899852" sldId="2147483695"/>
          </pc:sldLayoutMkLst>
        </pc:sldLayoutChg>
        <pc:sldLayoutChg chg="modTransition">
          <pc:chgData name="Gabrielle Beinars" userId="bc8354565d34eb66" providerId="LiveId" clId="{B6E8C699-E571-4905-AF1E-223FE7D526D8}" dt="2021-05-31T15:40:39.506" v="264"/>
          <pc:sldLayoutMkLst>
            <pc:docMk/>
            <pc:sldMasterMk cId="3727571141" sldId="2147483689"/>
            <pc:sldLayoutMk cId="1931538254" sldId="2147483696"/>
          </pc:sldLayoutMkLst>
        </pc:sldLayoutChg>
        <pc:sldLayoutChg chg="addSp modTransition">
          <pc:chgData name="Gabrielle Beinars" userId="bc8354565d34eb66" providerId="LiveId" clId="{B6E8C699-E571-4905-AF1E-223FE7D526D8}" dt="2021-05-31T15:40:39.506" v="264"/>
          <pc:sldLayoutMkLst>
            <pc:docMk/>
            <pc:sldMasterMk cId="3727571141" sldId="2147483689"/>
            <pc:sldLayoutMk cId="223958150" sldId="2147483697"/>
          </pc:sldLayoutMkLst>
          <pc:spChg chg="add">
            <ac:chgData name="Gabrielle Beinars" userId="bc8354565d34eb66" providerId="LiveId" clId="{B6E8C699-E571-4905-AF1E-223FE7D526D8}" dt="2021-05-31T15:40:39.506" v="264"/>
            <ac:spMkLst>
              <pc:docMk/>
              <pc:sldMasterMk cId="3727571141" sldId="2147483689"/>
              <pc:sldLayoutMk cId="223958150" sldId="2147483697"/>
              <ac:spMk id="9" creationId="{8C2955FC-8375-460D-A2CE-93E88DEA6DDA}"/>
            </ac:spMkLst>
          </pc:spChg>
          <pc:picChg chg="add">
            <ac:chgData name="Gabrielle Beinars" userId="bc8354565d34eb66" providerId="LiveId" clId="{B6E8C699-E571-4905-AF1E-223FE7D526D8}" dt="2021-05-31T15:40:39.506" v="264"/>
            <ac:picMkLst>
              <pc:docMk/>
              <pc:sldMasterMk cId="3727571141" sldId="2147483689"/>
              <pc:sldLayoutMk cId="223958150" sldId="2147483697"/>
              <ac:picMk id="8" creationId="{04B893B2-1589-4C2E-8E30-C74FBA4B2EAF}"/>
            </ac:picMkLst>
          </pc:picChg>
        </pc:sldLayoutChg>
        <pc:sldLayoutChg chg="addSp modTransition">
          <pc:chgData name="Gabrielle Beinars" userId="bc8354565d34eb66" providerId="LiveId" clId="{B6E8C699-E571-4905-AF1E-223FE7D526D8}" dt="2021-05-31T15:40:39.506" v="264"/>
          <pc:sldLayoutMkLst>
            <pc:docMk/>
            <pc:sldMasterMk cId="3727571141" sldId="2147483689"/>
            <pc:sldLayoutMk cId="265592828" sldId="2147483698"/>
          </pc:sldLayoutMkLst>
          <pc:spChg chg="add">
            <ac:chgData name="Gabrielle Beinars" userId="bc8354565d34eb66" providerId="LiveId" clId="{B6E8C699-E571-4905-AF1E-223FE7D526D8}" dt="2021-05-31T15:40:39.506" v="264"/>
            <ac:spMkLst>
              <pc:docMk/>
              <pc:sldMasterMk cId="3727571141" sldId="2147483689"/>
              <pc:sldLayoutMk cId="265592828" sldId="2147483698"/>
              <ac:spMk id="8" creationId="{7C883D56-D1F8-4996-9832-8F6858A7BAAA}"/>
            </ac:spMkLst>
          </pc:spChg>
        </pc:sldLayoutChg>
        <pc:sldLayoutChg chg="modTransition">
          <pc:chgData name="Gabrielle Beinars" userId="bc8354565d34eb66" providerId="LiveId" clId="{B6E8C699-E571-4905-AF1E-223FE7D526D8}" dt="2021-05-31T15:40:39.506" v="264"/>
          <pc:sldLayoutMkLst>
            <pc:docMk/>
            <pc:sldMasterMk cId="3727571141" sldId="2147483689"/>
            <pc:sldLayoutMk cId="962221362" sldId="2147483704"/>
          </pc:sldLayoutMkLst>
        </pc:sldLayoutChg>
        <pc:sldLayoutChg chg="modTransition">
          <pc:chgData name="Gabrielle Beinars" userId="bc8354565d34eb66" providerId="LiveId" clId="{B6E8C699-E571-4905-AF1E-223FE7D526D8}" dt="2021-05-31T15:40:39.506" v="264"/>
          <pc:sldLayoutMkLst>
            <pc:docMk/>
            <pc:sldMasterMk cId="3727571141" sldId="2147483689"/>
            <pc:sldLayoutMk cId="649075132" sldId="2147483705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purpose is to present key findings on traveling safety, specifically when comparing airflight to automobile.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677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237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808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827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21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185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899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410A75-9896-4976-8D93-8C51D99F9414}"/>
              </a:ext>
            </a:extLst>
          </p:cNvPr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79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93266-8FB4-430B-8AE3-3A53F50E1A0B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43959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93266-8FB4-430B-8AE3-3A53F50E1A0B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717890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93266-8FB4-430B-8AE3-3A53F50E1A0B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09113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93266-8FB4-430B-8AE3-3A53F50E1A0B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975802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93266-8FB4-430B-8AE3-3A53F50E1A0B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72337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2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07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9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822A4-8DA6-4447-9B1F-C5DB58435268}" type="datetimeFigureOut">
              <a:rPr lang="en-US" smtClean="0"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EFF052-28A0-4693-9CD4-CB23C3E2E141}"/>
              </a:ext>
            </a:extLst>
          </p:cNvPr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C9EEC2-F1D3-43EE-8C0E-76F3ECB8BE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67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5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41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899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3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B893B2-1589-4C2E-8E30-C74FBA4B2E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C2955FC-8375-460D-A2CE-93E88DEA6DDA}"/>
              </a:ext>
            </a:extLst>
          </p:cNvPr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5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883D56-D1F8-4996-9832-8F6858A7BAAA}"/>
              </a:ext>
            </a:extLst>
          </p:cNvPr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9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22CC63-5DCA-4603-B918-10CDAEEECF87}"/>
              </a:ext>
            </a:extLst>
          </p:cNvPr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571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beinars/DSC640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nhtsa.gov/research-data/fatality-analysis-reporting-system-fars" TargetMode="Externa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hyperlink" Target="https://github.com/fivethirtyeight/data/tree/master/airline-safety" TargetMode="External"/><Relationship Id="rId5" Type="http://schemas.openxmlformats.org/officeDocument/2006/relationships/hyperlink" Target="https://www.bts.gov/content/us-air-carrier-safety-data" TargetMode="Externa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7.xml"/><Relationship Id="rId9" Type="http://schemas.openxmlformats.org/officeDocument/2006/relationships/hyperlink" Target="https://gbeinars.wixsite.com/travelsafet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242180"/>
          </a:xfrm>
        </p:spPr>
        <p:txBody>
          <a:bodyPr/>
          <a:lstStyle/>
          <a:p>
            <a:r>
              <a:rPr lang="en-US" dirty="0"/>
              <a:t>Travel Safety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DSC 640, Final Presentation			Gabrielle Beinars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37B8FC9-FD91-4BA5-97CB-4AE221AD59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6596">
        <p:fade/>
      </p:transition>
    </mc:Choice>
    <mc:Fallback>
      <p:transition spd="med" advTm="265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440C7-A695-4357-97AC-08E8C4D7C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86" y="718458"/>
            <a:ext cx="3459237" cy="1959428"/>
          </a:xfrm>
        </p:spPr>
        <p:txBody>
          <a:bodyPr>
            <a:normAutofit fontScale="90000"/>
          </a:bodyPr>
          <a:lstStyle/>
          <a:p>
            <a:r>
              <a:rPr lang="en-US" dirty="0"/>
              <a:t>Fatal Accidents by Transportation Method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7D618E-B37C-4792-BD6B-AE6304B1B6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33781" y="434247"/>
            <a:ext cx="5302989" cy="5552632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BBC7A93-2AC2-4963-B435-58F169F2C0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185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716">
        <p:fade/>
      </p:transition>
    </mc:Choice>
    <mc:Fallback>
      <p:transition spd="med" advTm="157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86" y="0"/>
            <a:ext cx="11553825" cy="1143000"/>
          </a:xfrm>
        </p:spPr>
        <p:txBody>
          <a:bodyPr>
            <a:normAutofit/>
          </a:bodyPr>
          <a:lstStyle/>
          <a:p>
            <a:r>
              <a:rPr lang="en-US" dirty="0"/>
              <a:t>United States Accidents</a:t>
            </a:r>
          </a:p>
        </p:txBody>
      </p:sp>
      <p:pic>
        <p:nvPicPr>
          <p:cNvPr id="5" name="Content Placeholder 10">
            <a:extLst>
              <a:ext uri="{FF2B5EF4-FFF2-40B4-BE49-F238E27FC236}">
                <a16:creationId xmlns:a16="http://schemas.microsoft.com/office/drawing/2014/main" id="{7714E7F5-27A5-4C45-AF7C-97715F987B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0" y="1632858"/>
            <a:ext cx="9659466" cy="2563874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5CCF0B9-9C2F-4622-981E-2C7F521450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3438">
        <p:fade/>
      </p:transition>
    </mc:Choice>
    <mc:Fallback>
      <p:transition spd="med" advTm="234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686" y="359230"/>
            <a:ext cx="9601200" cy="838200"/>
          </a:xfrm>
        </p:spPr>
        <p:txBody>
          <a:bodyPr>
            <a:normAutofit/>
          </a:bodyPr>
          <a:lstStyle/>
          <a:p>
            <a:r>
              <a:rPr lang="en-US" dirty="0"/>
              <a:t>A Closer Look at Fatal Automobile Accidents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ECDFDB3-4FAE-451D-954B-4501222C118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564939" y="1523999"/>
            <a:ext cx="8423697" cy="4136571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DE97DAD-B4A7-4C3A-914A-4A227FC028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35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6302">
        <p:fade/>
      </p:transition>
    </mc:Choice>
    <mc:Fallback>
      <p:transition spd="med" advTm="363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" y="192314"/>
            <a:ext cx="9827380" cy="1320800"/>
          </a:xfrm>
        </p:spPr>
        <p:txBody>
          <a:bodyPr/>
          <a:lstStyle/>
          <a:p>
            <a:pPr algn="ctr"/>
            <a:r>
              <a:rPr lang="en-US" dirty="0"/>
              <a:t>What Percentage of US Airplane Accidents </a:t>
            </a:r>
            <a:br>
              <a:rPr lang="en-US" dirty="0"/>
            </a:br>
            <a:r>
              <a:rPr lang="en-US" dirty="0"/>
              <a:t>are Fatal?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3EE486-3E15-4857-ABBB-F7BDDBBD25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990" y="1321564"/>
            <a:ext cx="8902095" cy="495554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83EEA60-8880-419B-A3DA-BC0F89A9D6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0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2982">
        <p:fade/>
      </p:transition>
    </mc:Choice>
    <mc:Fallback>
      <p:transition spd="med" advTm="329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514995-147B-4B20-A0DA-C543286724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934" y="556040"/>
            <a:ext cx="9304866" cy="4854712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54F1CA6-314C-439F-9ECB-226F498613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25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6705">
        <p:fade/>
      </p:transition>
    </mc:Choice>
    <mc:Fallback>
      <p:transition spd="med" advTm="467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Fatal Airplane Accidents per </a:t>
            </a:r>
            <a:br>
              <a:rPr lang="en-US" dirty="0"/>
            </a:br>
            <a:r>
              <a:rPr lang="en-US" dirty="0"/>
              <a:t>100,000 Aircraft Departures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5513C1-C3AE-4D69-9E77-22871BC5E4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24895"/>
            <a:ext cx="10332398" cy="210270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3AB466B-F23B-431B-AC81-63DE4EF906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049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697">
        <p:fade/>
      </p:transition>
    </mc:Choice>
    <mc:Fallback>
      <p:transition spd="med" advTm="216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737759"/>
            <a:ext cx="9601200" cy="827316"/>
          </a:xfrm>
        </p:spPr>
        <p:txBody>
          <a:bodyPr>
            <a:normAutofit/>
          </a:bodyPr>
          <a:lstStyle/>
          <a:p>
            <a:r>
              <a:rPr lang="en-US" sz="3200" b="1" cap="all" dirty="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rPr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3429000"/>
            <a:ext cx="9601200" cy="2144486"/>
          </a:xfrm>
        </p:spPr>
        <p:txBody>
          <a:bodyPr/>
          <a:lstStyle/>
          <a:p>
            <a:r>
              <a:rPr lang="en-US" dirty="0">
                <a:hlinkClick r:id="rId5"/>
              </a:rPr>
              <a:t>US Air Carrier Safety Data</a:t>
            </a:r>
            <a:r>
              <a:rPr lang="en-US" dirty="0"/>
              <a:t>, Bureau of Transportation Statistics</a:t>
            </a:r>
          </a:p>
          <a:p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Airline Safety</a:t>
            </a:r>
            <a:r>
              <a:rPr lang="en-US" dirty="0"/>
              <a:t>, Aviation Safety Network</a:t>
            </a:r>
          </a:p>
          <a:p>
            <a:r>
              <a:rPr 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Fatality Analysis Reporting System (FARS)</a:t>
            </a:r>
            <a:r>
              <a:rPr lang="en-US" dirty="0"/>
              <a:t>, NHTSA</a:t>
            </a:r>
          </a:p>
          <a:p>
            <a:r>
              <a:rPr lang="en-US" dirty="0">
                <a:hlinkClick r:id="rId8"/>
              </a:rPr>
              <a:t>https://github.com/gbeinars/DSC640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349905-3744-4390-BD41-84590FB5BDFB}"/>
              </a:ext>
            </a:extLst>
          </p:cNvPr>
          <p:cNvSpPr txBox="1">
            <a:spLocks/>
          </p:cNvSpPr>
          <p:nvPr/>
        </p:nvSpPr>
        <p:spPr>
          <a:xfrm>
            <a:off x="1295400" y="342901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Website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264929-A286-45F2-B2D3-B2ECBB636CD1}"/>
              </a:ext>
            </a:extLst>
          </p:cNvPr>
          <p:cNvSpPr txBox="1">
            <a:spLocks/>
          </p:cNvSpPr>
          <p:nvPr/>
        </p:nvSpPr>
        <p:spPr>
          <a:xfrm>
            <a:off x="1295400" y="1621971"/>
            <a:ext cx="9601200" cy="5551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9"/>
              </a:rPr>
              <a:t>https://gbeinars.wixsite.com/travelsafety</a:t>
            </a:r>
            <a:r>
              <a:rPr lang="en-US" dirty="0"/>
              <a:t>, Travel Safety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EECFA5E-F9B5-4031-A920-EB4C84CB91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781">
        <p:fade/>
      </p:transition>
    </mc:Choice>
    <mc:Fallback>
      <p:transition spd="med" advTm="217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311</TotalTime>
  <Words>117</Words>
  <Application>Microsoft Office PowerPoint</Application>
  <PresentationFormat>Widescreen</PresentationFormat>
  <Paragraphs>22</Paragraphs>
  <Slides>8</Slides>
  <Notes>7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Cambria</vt:lpstr>
      <vt:lpstr>Trebuchet MS</vt:lpstr>
      <vt:lpstr>Wingdings 3</vt:lpstr>
      <vt:lpstr>Facet</vt:lpstr>
      <vt:lpstr>Travel Safety</vt:lpstr>
      <vt:lpstr>Fatal Accidents by Transportation Method</vt:lpstr>
      <vt:lpstr>United States Accidents</vt:lpstr>
      <vt:lpstr>A Closer Look at Fatal Automobile Accidents</vt:lpstr>
      <vt:lpstr>What Percentage of US Airplane Accidents  are Fatal? </vt:lpstr>
      <vt:lpstr>PowerPoint Presentation</vt:lpstr>
      <vt:lpstr>Fatal Airplane Accidents per  100,000 Aircraft Departures</vt:lpstr>
      <vt:lpstr>Data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Safety Executive Summary</dc:title>
  <dc:creator>Gabrielle Beinars</dc:creator>
  <cp:lastModifiedBy>Gabrielle Beinars</cp:lastModifiedBy>
  <cp:revision>2</cp:revision>
  <dcterms:created xsi:type="dcterms:W3CDTF">2021-04-25T15:35:26Z</dcterms:created>
  <dcterms:modified xsi:type="dcterms:W3CDTF">2021-05-31T16:23:51Z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